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82" r:id="rId4"/>
    <p:sldId id="283" r:id="rId5"/>
    <p:sldId id="284" r:id="rId6"/>
    <p:sldId id="285" r:id="rId7"/>
    <p:sldId id="277" r:id="rId8"/>
    <p:sldId id="265" r:id="rId9"/>
    <p:sldId id="257" r:id="rId10"/>
    <p:sldId id="259" r:id="rId11"/>
    <p:sldId id="262" r:id="rId12"/>
    <p:sldId id="260" r:id="rId13"/>
    <p:sldId id="267" r:id="rId14"/>
    <p:sldId id="287" r:id="rId15"/>
    <p:sldId id="263" r:id="rId16"/>
    <p:sldId id="261" r:id="rId17"/>
    <p:sldId id="264" r:id="rId18"/>
    <p:sldId id="258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83" d="100"/>
          <a:sy n="83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D3EC-0CA6-41B0-84A8-CD18B032724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D0%A4%D0%B0%D0%B9%D0%BB:%D0%A4%D0%BE%D1%82%D0%BE20_Vdovenco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80;&#1082;&#1086;&#1083;&#1072;&#1081;\Desktop\Mark_Bernes_iz_k_f_Letyat_zhuravli_-_ZHuravli_Stihi_Rasula_Gamzatova_Mne_kazhetsya_poroyu_chto.mp3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4;.&#1055;%209&#1084;&#1072;&#1103;\9%20&#1084;&#1072;&#1103;2011\9&#1084;&#1072;&#1103;\&#1084;&#1086;&#1097;&#1085;&#1099;&#1081;%20&#1074;&#1079;&#1088;&#1099;&#1074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layer.myshared.ru/961014/data/images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32848" cy="56886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692696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«Нам  не  дано  забыть!»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декабря –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Неизвестного солдата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8 мая 1967 года открыт мемориальный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архитектурный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ансамбль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Могила Неизвестного солдата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созданный по проекту архитекторов Д. И.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Бурдина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В. А. Климова, Ю. Р.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Рабаева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скульптора Н. В. Томского, и зажжён Вечный огонь.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 сожалению, и  сегодня, через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  после  победного  мая, многие  герои  остаются  неизвестными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00306"/>
            <a:ext cx="764386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5011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надгробной плите установлена бронзовая композиция — солдатская каска и лавровая ветвь, лежащие на боевом знамени.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центре мемориала — ниша с надписью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«Имя твоё неизвестно, подвиг твой бессмертен»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(предложена С. В. Михалковым, по другой версии — результат совместного творчества поэтов и писателей М. К. Луконина, С. В. Михалкова, К. М. Симонова и С. С. Смирнова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8436" name="Picture 4" descr="&amp;ucy; &amp;mcy;&amp;ocy;&amp;gcy;&amp;icy;&amp;lcy;&amp;ycy; &amp;ncy;&amp;iecy;&amp;icy;&amp;zcy;&amp;vcy;&amp;iecy;&amp;scy;&amp;tcy;&amp;ncy;&amp;ocy;&amp;gcy;&amp;ocy; &amp;scy;&amp;ocy;&amp;lcy;&amp;dcy;&amp;a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43182"/>
            <a:ext cx="5000660" cy="375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2868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Справа, вдоль Кремлевской стены, поставлены в ряд урны, где хранится священная земля городов-героев и чеканное изображение медали «Золотая Звезда». 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	«Ленинград» (с Пискарёвского кладбища),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	«Киев» (от подножия Обелиска участникам обороны города),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	«Сталинград» (с Мамаева кургана) —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	«Одесса» (с рубежей обороны),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	«Севастополь» (с Малахова кургана),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	«Минск» (с рубежей обороны),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	«Керчь» (с рубежей обороны),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	«Новороссийск» (с рубежей обороны),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	«Брестская крепость» (от подножия стен),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	«Тула» (с рубежей обороны),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	«Мурманск» (с рубежей обороны),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	«Смоленск» (с рубежей обороны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b="1" dirty="0" smtClean="0"/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17412" name="Picture 4" descr="&amp;mcy;&amp;ocy;&amp;gcy;&amp;icy;&amp;lcy;&amp;acy; &amp;ncy;&amp;iecy;&amp;icy;&amp;zcy;&amp;vcy;&amp;iecy;&amp;scy;&amp;tcy;&amp;ncy;&amp;ocy;&amp;gcy;&amp;ocy; &amp;scy;&amp;ocy;&amp;lcy;&amp;dcy;&amp;acy;&amp;tcy;&amp;acy;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921916"/>
            <a:ext cx="4286248" cy="276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». </a:t>
            </a:r>
            <a:r>
              <a:rPr lang="ru-RU" b="1" dirty="0"/>
              <a:t>С левой стороны</a:t>
            </a:r>
            <a:r>
              <a:rPr lang="ru-RU" dirty="0"/>
              <a:t> — позолоченная надпись «ГОРОДА ВОИНСКОЙ СЛАВЫ», вдоль тумбы — названия 40 городов в порядке присвоения почётного звания, размещенные столбцами по 4 города. Всего на тумбе имеется место для 48 городов, которым может быть присвоено это почётное звание</a:t>
            </a:r>
          </a:p>
        </p:txBody>
      </p:sp>
      <p:pic>
        <p:nvPicPr>
          <p:cNvPr id="24578" name="Picture 2" descr="10 &amp;rcy;&amp;ucy;&amp;bcy; &amp;Gcy;&amp;Vcy;&amp;Scy; &amp;Kcy;&amp;ucy;&amp;rcy;&amp;scy;&amp;kcy; &amp;vcy; &amp;dcy;&amp;acy;&amp;rcy; (&amp;Kcy;&amp;icy;&amp;rcy;&amp;ocy;&amp;vcy; (&amp;Kcy;&amp;icy;&amp;rcy;&amp;ocy;&amp;vcy;&amp;scy;&amp;kcy;&amp;acy;&amp;yacy; &amp;ocy;&amp;bcy;&amp;lcy;.)). &amp;ZHcy;&amp;iecy;&amp;lcy;&amp;acy;&amp;yucy;&amp;shchcy;&amp;icy;&amp;iecy;. &amp;Dcy;&amp;acy;&amp;rcy;&amp;ucy; &amp;dcy;&amp;a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69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4929198"/>
            <a:ext cx="87154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левой стороны — позолоченная надпись «ГОРОДА ВОИНСКОЙ СЛАВЫ», вдоль тумбы — названия 40 городов в порядке присвоения почётного звания, размещенные столбцами по 4 города. Всего на тумбе имеется место для 48 городов, которым может быть присвоено это почётное звание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2017 год этого звания удостоились 45 городов</a:t>
            </a:r>
            <a:r>
              <a:rPr lang="ru-RU" sz="2000" dirty="0" smtClean="0"/>
              <a:t>.)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85729"/>
            <a:ext cx="3000396" cy="6072230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  Подмосковный Дмитров стал первым городом России, где была торжественно</a:t>
            </a:r>
          </a:p>
          <a:p>
            <a:pPr algn="ctr">
              <a:buFont typeface="Arial" charset="0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открыта стела </a:t>
            </a:r>
          </a:p>
          <a:p>
            <a:pPr algn="ctr">
              <a:buFont typeface="Arial" charset="0"/>
              <a:buNone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«Город воинской славы».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2" descr="http://10rubles.ru/wp-content/uploads/2015/03/%D0%A1%D1%82%D0%B5%D0%BB%D0%B0-%D0%94%D0%BC%D0%B8%D1%82%D1%80%D0%BE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286124"/>
            <a:ext cx="507209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praestes.ru/wp-pr/wp-content/uploads/goroda_voinskoy_slavy_spis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7166"/>
            <a:ext cx="507209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000372"/>
            <a:ext cx="39290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церемонии  принимают участие государственные деятели, делегации, главы иностранных государств и правительств, ветераны Великой Отечественной войны, воспитанники образовательных учреждений Министерства Обороны.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Традиционно мемориал является местом посещения туристов и молодожёнов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071810"/>
            <a:ext cx="483718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3505" y="714356"/>
            <a:ext cx="3714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Ежегодно, в дни памяти, посвящённые Великой Отечественной войне, проходит церемония возложения венков к Могиле Неизвестного Солдата.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&amp;mcy;&amp;ocy;&amp;gcy;&amp;icy;&amp;lcy;&amp;acy; &amp;ncy;&amp;iecy;&amp;icy;&amp;zcy;&amp;vcy;&amp;iecy;&amp;scy;&amp;tcy;&amp;ncy;&amp;ocy;&amp;gcy;&amp;ocy; &amp;scy;&amp;ocy;&amp;lcy;&amp;dcy;&amp;acy;&amp;tcy;&amp;a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"/>
            <a:ext cx="471601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286280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71810"/>
            <a:ext cx="4572032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3504" y="714356"/>
            <a:ext cx="364333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Смена караула у Могилы Неизвестного Солдата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2857496"/>
            <a:ext cx="3714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12 декабря 1997 года в соответствии с Указом Президента России пост № 1 почётного караула был перенесён от Мавзолея Ленина к Могиле Неизвестного солдата. Караул осуществляется военнослужащими Президентского полка. Смена караула происходит каждый час.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16632"/>
            <a:ext cx="662473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  братских  могилах</a:t>
            </a:r>
          </a:p>
          <a:p>
            <a:r>
              <a:rPr lang="ru-RU" i="1" dirty="0" smtClean="0"/>
              <a:t>                 не  ставят  крестов, </a:t>
            </a:r>
          </a:p>
          <a:p>
            <a:r>
              <a:rPr lang="ru-RU" i="1" dirty="0" smtClean="0"/>
              <a:t>И  вдовы  на  них  не  рыдают,</a:t>
            </a:r>
          </a:p>
          <a:p>
            <a:r>
              <a:rPr lang="ru-RU" i="1" dirty="0" smtClean="0"/>
              <a:t>К  ним  кто-то  приносит</a:t>
            </a:r>
          </a:p>
          <a:p>
            <a:r>
              <a:rPr lang="ru-RU" i="1" dirty="0" smtClean="0"/>
              <a:t>                         букеты  цветов, </a:t>
            </a:r>
          </a:p>
          <a:p>
            <a:r>
              <a:rPr lang="ru-RU" i="1" dirty="0" smtClean="0"/>
              <a:t>И  Вечный  огонь  зажигают.</a:t>
            </a:r>
          </a:p>
          <a:p>
            <a:r>
              <a:rPr lang="ru-RU" i="1" dirty="0" smtClean="0"/>
              <a:t>Здесь  раньше  вставала</a:t>
            </a:r>
          </a:p>
          <a:p>
            <a:r>
              <a:rPr lang="ru-RU" i="1" dirty="0" smtClean="0"/>
              <a:t>                          земля  на  дыбы,</a:t>
            </a:r>
          </a:p>
          <a:p>
            <a:r>
              <a:rPr lang="ru-RU" i="1" dirty="0" smtClean="0"/>
              <a:t>А  нынче – гранитные  плиты.</a:t>
            </a:r>
          </a:p>
          <a:p>
            <a:r>
              <a:rPr lang="ru-RU" i="1" dirty="0" smtClean="0"/>
              <a:t>Здесь  нет  ни  одной</a:t>
            </a:r>
          </a:p>
          <a:p>
            <a:r>
              <a:rPr lang="ru-RU" i="1" dirty="0" smtClean="0"/>
              <a:t>            персональной  судьбы –</a:t>
            </a:r>
          </a:p>
          <a:p>
            <a:r>
              <a:rPr lang="ru-RU" i="1" dirty="0" smtClean="0"/>
              <a:t>Все  судьбы  в  единую  слиты.</a:t>
            </a:r>
          </a:p>
          <a:p>
            <a:r>
              <a:rPr lang="ru-RU" i="1" dirty="0" smtClean="0"/>
              <a:t>А  в  Вечном  огне  виден</a:t>
            </a:r>
          </a:p>
          <a:p>
            <a:r>
              <a:rPr lang="ru-RU" i="1" dirty="0" smtClean="0"/>
              <a:t>                   вспыхнувший  танк,</a:t>
            </a:r>
          </a:p>
          <a:p>
            <a:r>
              <a:rPr lang="ru-RU" i="1" dirty="0" smtClean="0"/>
              <a:t>Горящие  русские  хаты,</a:t>
            </a:r>
          </a:p>
          <a:p>
            <a:r>
              <a:rPr lang="ru-RU" i="1" dirty="0" smtClean="0"/>
              <a:t>Горящий  Смоленск</a:t>
            </a:r>
          </a:p>
          <a:p>
            <a:r>
              <a:rPr lang="ru-RU" i="1" dirty="0" smtClean="0"/>
              <a:t>                и  горящий  рейхстаг,</a:t>
            </a:r>
          </a:p>
          <a:p>
            <a:r>
              <a:rPr lang="ru-RU" i="1" dirty="0" smtClean="0"/>
              <a:t>Горящее  сердце  солдата.</a:t>
            </a:r>
          </a:p>
          <a:p>
            <a:r>
              <a:rPr lang="ru-RU" i="1" dirty="0" smtClean="0"/>
              <a:t>У  братских  могил</a:t>
            </a:r>
          </a:p>
          <a:p>
            <a:r>
              <a:rPr lang="ru-RU" i="1" dirty="0" smtClean="0"/>
              <a:t>          нет  заплаканных  вдов –</a:t>
            </a:r>
          </a:p>
          <a:p>
            <a:r>
              <a:rPr lang="ru-RU" i="1" dirty="0" smtClean="0"/>
              <a:t>Сюда  ходят  люди  покрепче.</a:t>
            </a:r>
          </a:p>
          <a:p>
            <a:r>
              <a:rPr lang="ru-RU" i="1" dirty="0" smtClean="0"/>
              <a:t>На  братских  могилах</a:t>
            </a:r>
          </a:p>
          <a:p>
            <a:r>
              <a:rPr lang="ru-RU" i="1" dirty="0" smtClean="0"/>
              <a:t>                   не  ставят  крестов,</a:t>
            </a:r>
          </a:p>
          <a:p>
            <a:r>
              <a:rPr lang="ru-RU" i="1" dirty="0" smtClean="0"/>
              <a:t>Но  разве  от  этого  легче?  (Владимир  Высоцкий)</a:t>
            </a:r>
          </a:p>
          <a:p>
            <a:endParaRPr lang="ru-RU" i="1" dirty="0" smtClean="0"/>
          </a:p>
          <a:p>
            <a:r>
              <a:rPr lang="ru-RU" i="1" dirty="0" smtClean="0"/>
              <a:t>   </a:t>
            </a:r>
            <a:endParaRPr lang="ru-RU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4984"/>
            <a:ext cx="4507434" cy="278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65663" cy="649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429132"/>
            <a:ext cx="80724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Ветераны: «Во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время Великой Отечественной и Первой мировой войн погибло много солдат, и имена многих из них до сих пор не установлены. Несмотря на то что работают поисковые отряды,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лет мы находим не захороненных солдат,  Праздник нужен в память тех, кто не вернулся с войны и про кого мы даже не знаем.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надо помнить  о них!!!»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«Имя твое неизвестно,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подвиг твой бессмертен»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 декабря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День Неизвестного солдата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1571612"/>
            <a:ext cx="3157502" cy="50720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С  2014 года, в  соответствии  с  Указом  Президента  РФ Владимира Путина «О  днях  воинской  славы» 3 декабря стали  отмечать  День Неизвестного солдата  в  память  о  российских  и  советских  воинах, погибших  в  боевых  действиях  на  территории  нашей  страны  или  за  её  пределами, чьё  имя  осталось  неизвестным.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544289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ru/thumb/d/dd/%D0%A4%D0%BE%D1%82%D0%BE20_Vdovenco.jpg/300px-%D0%A4%D0%BE%D1%82%D0%BE20_Vdovenc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71678"/>
            <a:ext cx="578647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менно 3 декабря 1966 года в ознаменование 25-летней годовщины разгрома немецких войск под Москвой прах неизвестного солдата был перенесен из братской могилы на 41-м км Ленинградского шоссе и торжественно захоронен в Александровском саду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1.nnm.ru/4/0/2/e/6/a5182d19f9f2271dccf78cdf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000107"/>
            <a:ext cx="5929322" cy="535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28575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мая 1967 года в Ленинграде от Вечного огня на Марсовом поле зажгли факел, который по эстафете доставили в Москву.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Рассказывают, что на всем пути от Ленинграда до Москвы стоял живой коридор — люди хотели видеть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то,что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было для них свято.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Ранним утром 8 мая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кортеж достиг Москвы.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Улицы также были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отказа заполнены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людьми.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071943"/>
            <a:ext cx="85725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Манежной площади факел принял Герой Советского Союза, легендарный летчик Алексей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Люди замерли, стараясь не пропустить самого важного мига — зажжения Вечного огня.</a:t>
            </a:r>
          </a:p>
          <a:p>
            <a:endParaRPr lang="ru-RU" dirty="0"/>
          </a:p>
        </p:txBody>
      </p:sp>
      <p:pic>
        <p:nvPicPr>
          <p:cNvPr id="1026" name="Picture 2" descr="&quot;&amp;Icy;&amp;mcy;&amp;yacy; &amp;tcy;&amp;vcy;&amp;ocy;&amp;iecy; &amp;ncy;&amp;iecy;&amp;icy;&amp;zcy;&amp;vcy;&amp;iecy;&amp;scy;&amp;tcy;&amp;ncy;&amp;ocy;, &amp;pcy;&amp;ocy;&amp;dcy;&amp;vcy;&amp;icy;&amp;gcy; &amp;tcy;&amp;vcy;&amp;ocy;&amp;jcy; &amp;bcy;&amp;iecy;&amp;scy;&amp;scy;&amp;mcy;&amp;iecy;&amp;rcy;&amp;tcy;&amp;iecy;&amp;n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61436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quot;&amp;Icy;&amp;mcy;&amp;yacy; &amp;tcy;&amp;vcy;&amp;ocy;&amp;iecy; &amp;ncy;&amp;iecy;&amp;icy;&amp;zcy;&amp;vcy;&amp;iecy;&amp;scy;&amp;tcy;&amp;ncy;&amp;ocy;, &amp;pcy;&amp;ocy;&amp;dcy;&amp;vcy;&amp;icy;&amp;gcy; &amp;tcy;&amp;vcy;&amp;ocy;&amp;jcy; &amp;bcy;&amp;iecy;&amp;scy;&amp;scy;&amp;mcy;&amp;iecy;&amp;rcy;&amp;tcy;&amp;iecy;&amp;n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12" y="1214421"/>
            <a:ext cx="7959054" cy="5368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 у всех людей, причастных к созданию этого памятника,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было ощущение, что это главное дело их жизни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оно — HАВСЕГДА, HАВЕЧHО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2014 году была утверждена эмблема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(с описанием) Дня Неизвестного солдата.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народе говорят, что души погибших за Отчизну солдат превращаются в журавлей. Эти красивые, гордые птицы стали символом бессмертия души бойцов, которые не вернулись с той далекой войны. Имена многих из них до сих пор остаются неизвестными.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Память о тех, кто остался Неизвестным солдатом, на чьих могилах нет имен, хранит Вечный огонь. Он горит на Могиле Неизвестного солдата у Кремлевской стены и у сотен мемориалов по всей России. Подвиг защитников Отечества бессмертен, и символ нашей Вечной памяти – огненные журавли у самого сердца. 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Picture 2" descr="http://plazdarm.ucoz.ru/_nw/0/275909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8229600" cy="3600400"/>
          </a:xfrm>
          <a:prstGeom prst="rect">
            <a:avLst/>
          </a:prstGeom>
          <a:noFill/>
        </p:spPr>
      </p:pic>
      <p:pic>
        <p:nvPicPr>
          <p:cNvPr id="5" name="Mark_Bernes_iz_k_f_Letyat_zhuravli_-_ZHuravli_Stihi_Rasula_Gamzatova_Mne_kazhetsya_poroyu_ch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3116"/>
            <a:ext cx="87868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Зовёт война неравнодушных, 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В лесную глушь, земную даль,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Не застудивших свои души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В столичных тёплых городах.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Только  одна  Великая  Отечественная  война  поглотила  в  своем  пламени  пять  миллионов  человек, даже  не  спросив, как  их  зовут.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открыть любую изданную в нашей стране «Книгу Памяти», то напротив фамилий огромного числа советских солдат, не вернувшихся с Великой Отечественной войны, написано — «пропал без вести».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 годы  Великой  Отечественной  без  вести  пропали  4,5 миллиона  человек: примерно  треть  попали  в  плен, кого-то  не  успели  внести  во  фронтовые  сводки  погибших. Бывало, что  «пропадали»  целыми  батальонами – командование  уничтожало  документы, которые  могли  попасть  врагу.  </a:t>
            </a:r>
          </a:p>
          <a:p>
            <a:pPr algn="ctr"/>
            <a:endParaRPr lang="ru-RU" b="1" dirty="0"/>
          </a:p>
        </p:txBody>
      </p:sp>
      <p:pic>
        <p:nvPicPr>
          <p:cNvPr id="3" name="Picture 10" descr="vzryv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00728" y="0"/>
            <a:ext cx="3143272" cy="314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слайд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ощный взры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 flipV="1">
            <a:off x="8877327" y="6857999"/>
            <a:ext cx="45719" cy="4571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-36115"/>
            <a:ext cx="9192154" cy="689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642009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509120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Далеко не у всех тех, кто числится убитым, указано место захоронения.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бойцы и командиры Красной Армии так и остались лежать там, где их настигла смерть: в обвалившихся блиндажах, в засыпанных окопах или воронках, а порой и под открытым небом. В полях, лесах и болотах России до сих пор лежат безвестные останки воинов, погибших на той войне. Сейчас лишь очень немногим воинам, чьи останки находят поисковики, удается вернуть имена.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Остальные так и остаются «Неизвестными солдатами» той далёкой и страшной войны.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624</Words>
  <Application>Microsoft Office PowerPoint</Application>
  <PresentationFormat>Экран (4:3)</PresentationFormat>
  <Paragraphs>93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3 декабря –  День Неизвестного солдата</vt:lpstr>
      <vt:lpstr>Слайд 3</vt:lpstr>
      <vt:lpstr>Слайд 4</vt:lpstr>
      <vt:lpstr>Слайд 5</vt:lpstr>
      <vt:lpstr>Слайд 6</vt:lpstr>
      <vt:lpstr>В 2014 году была утверждена эмблема  (с описанием) Дня Неизвестного солдата.  В народе говорят, что души погибших за Отчизну солдат превращаются в журавлей. Эти красивые, гордые птицы стали символом бессмертия души бойцов, которые не вернулись с той далекой войны. Имена многих из них до сих пор остаются неизвестными.  Память о тех, кто остался Неизвестным солдатом, на чьих могилах нет имен, хранит Вечный огонь. Он горит на Могиле Неизвестного солдата у Кремлевской стены и у сотен мемориалов по всей России. Подвиг защитников Отечества бессмертен, и символ нашей Вечной памяти – огненные журавли у самого сердца. 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Неизвестного солдата</dc:title>
  <dc:creator>Наталья</dc:creator>
  <cp:lastModifiedBy>Данила</cp:lastModifiedBy>
  <cp:revision>64</cp:revision>
  <dcterms:created xsi:type="dcterms:W3CDTF">2014-12-02T17:01:09Z</dcterms:created>
  <dcterms:modified xsi:type="dcterms:W3CDTF">2020-11-26T07:45:45Z</dcterms:modified>
</cp:coreProperties>
</file>